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45" r:id="rId2"/>
  </p:sldIdLst>
  <p:sldSz cx="12188825" cy="7242175"/>
  <p:notesSz cx="6858000" cy="9144000"/>
  <p:defaultTextStyle>
    <a:defPPr>
      <a:defRPr lang="en-US"/>
    </a:defPPr>
    <a:lvl1pPr marL="0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5132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0264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5397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0529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75661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30793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85926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41058" algn="l" defTabSz="11102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730" autoAdjust="0"/>
  </p:normalViewPr>
  <p:slideViewPr>
    <p:cSldViewPr>
      <p:cViewPr varScale="1">
        <p:scale>
          <a:sx n="112" d="100"/>
          <a:sy n="112" d="100"/>
        </p:scale>
        <p:origin x="1136" y="192"/>
      </p:cViewPr>
      <p:guideLst>
        <p:guide orient="horz" pos="2281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359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282CB5-BD3E-434E-9942-922BC046E7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4C0170-1B7B-4E4A-860A-B5803271FC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B3C6-B092-BB49-883C-E8286BF4C174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EE305-D442-AF4C-A1A7-B33934D1DD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229EB-CFF5-804E-9B6B-4E23DCFF8C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245B-3363-5C4E-915E-65449B4B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B6BEC-6CCE-4060-802F-FCF159ABA85A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685800"/>
            <a:ext cx="5768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9D0A6-F636-4A65-B715-95E05B44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3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249769"/>
            <a:ext cx="10360501" cy="15523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103899"/>
            <a:ext cx="8532178" cy="18507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5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0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1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039600" y="0"/>
            <a:ext cx="150812" cy="72786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1026" tIns="55513" rIns="111026" bIns="55513" spcCol="0"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93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0023"/>
            <a:ext cx="10969943" cy="1207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90023"/>
            <a:ext cx="2742486" cy="617931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90023"/>
            <a:ext cx="8024310" cy="61793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0023"/>
            <a:ext cx="10969943" cy="1207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653769"/>
            <a:ext cx="10360501" cy="1438376"/>
          </a:xfrm>
          <a:prstGeom prst="rect">
            <a:avLst/>
          </a:prstGeo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3069543"/>
            <a:ext cx="10360501" cy="158422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13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0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53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05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56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0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59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10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6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0023"/>
            <a:ext cx="10969943" cy="1207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89841"/>
            <a:ext cx="5383398" cy="477950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89841"/>
            <a:ext cx="5383398" cy="477950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1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0023"/>
            <a:ext cx="10969943" cy="12070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21108"/>
            <a:ext cx="5385514" cy="67560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132" indent="0">
              <a:buNone/>
              <a:defRPr sz="2400" b="1"/>
            </a:lvl2pPr>
            <a:lvl3pPr marL="1110264" indent="0">
              <a:buNone/>
              <a:defRPr sz="2200" b="1"/>
            </a:lvl3pPr>
            <a:lvl4pPr marL="1665397" indent="0">
              <a:buNone/>
              <a:defRPr sz="1900" b="1"/>
            </a:lvl4pPr>
            <a:lvl5pPr marL="2220529" indent="0">
              <a:buNone/>
              <a:defRPr sz="1900" b="1"/>
            </a:lvl5pPr>
            <a:lvl6pPr marL="2775661" indent="0">
              <a:buNone/>
              <a:defRPr sz="1900" b="1"/>
            </a:lvl6pPr>
            <a:lvl7pPr marL="3330793" indent="0">
              <a:buNone/>
              <a:defRPr sz="1900" b="1"/>
            </a:lvl7pPr>
            <a:lvl8pPr marL="3885926" indent="0">
              <a:buNone/>
              <a:defRPr sz="1900" b="1"/>
            </a:lvl8pPr>
            <a:lvl9pPr marL="444105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296708"/>
            <a:ext cx="5385514" cy="417263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21108"/>
            <a:ext cx="5387630" cy="67560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132" indent="0">
              <a:buNone/>
              <a:defRPr sz="2400" b="1"/>
            </a:lvl2pPr>
            <a:lvl3pPr marL="1110264" indent="0">
              <a:buNone/>
              <a:defRPr sz="2200" b="1"/>
            </a:lvl3pPr>
            <a:lvl4pPr marL="1665397" indent="0">
              <a:buNone/>
              <a:defRPr sz="1900" b="1"/>
            </a:lvl4pPr>
            <a:lvl5pPr marL="2220529" indent="0">
              <a:buNone/>
              <a:defRPr sz="1900" b="1"/>
            </a:lvl5pPr>
            <a:lvl6pPr marL="2775661" indent="0">
              <a:buNone/>
              <a:defRPr sz="1900" b="1"/>
            </a:lvl6pPr>
            <a:lvl7pPr marL="3330793" indent="0">
              <a:buNone/>
              <a:defRPr sz="1900" b="1"/>
            </a:lvl7pPr>
            <a:lvl8pPr marL="3885926" indent="0">
              <a:buNone/>
              <a:defRPr sz="1900" b="1"/>
            </a:lvl8pPr>
            <a:lvl9pPr marL="444105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296708"/>
            <a:ext cx="5387630" cy="417263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3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90023"/>
            <a:ext cx="10969943" cy="1207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6A408-33C4-3D45-A86E-491CA76A0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12" y="1"/>
            <a:ext cx="1524728" cy="5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4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88346"/>
            <a:ext cx="4010039" cy="1227146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88346"/>
            <a:ext cx="6813892" cy="618099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515493"/>
            <a:ext cx="4010039" cy="4953849"/>
          </a:xfrm>
        </p:spPr>
        <p:txBody>
          <a:bodyPr/>
          <a:lstStyle>
            <a:lvl1pPr marL="0" indent="0">
              <a:buNone/>
              <a:defRPr sz="1700"/>
            </a:lvl1pPr>
            <a:lvl2pPr marL="555132" indent="0">
              <a:buNone/>
              <a:defRPr sz="1500"/>
            </a:lvl2pPr>
            <a:lvl3pPr marL="1110264" indent="0">
              <a:buNone/>
              <a:defRPr sz="1200"/>
            </a:lvl3pPr>
            <a:lvl4pPr marL="1665397" indent="0">
              <a:buNone/>
              <a:defRPr sz="1100"/>
            </a:lvl4pPr>
            <a:lvl5pPr marL="2220529" indent="0">
              <a:buNone/>
              <a:defRPr sz="1100"/>
            </a:lvl5pPr>
            <a:lvl6pPr marL="2775661" indent="0">
              <a:buNone/>
              <a:defRPr sz="1100"/>
            </a:lvl6pPr>
            <a:lvl7pPr marL="3330793" indent="0">
              <a:buNone/>
              <a:defRPr sz="1100"/>
            </a:lvl7pPr>
            <a:lvl8pPr marL="3885926" indent="0">
              <a:buNone/>
              <a:defRPr sz="1100"/>
            </a:lvl8pPr>
            <a:lvl9pPr marL="444105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5069522"/>
            <a:ext cx="7313295" cy="598486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47102"/>
            <a:ext cx="7313295" cy="4345305"/>
          </a:xfrm>
        </p:spPr>
        <p:txBody>
          <a:bodyPr/>
          <a:lstStyle>
            <a:lvl1pPr marL="0" indent="0">
              <a:buNone/>
              <a:defRPr sz="3900"/>
            </a:lvl1pPr>
            <a:lvl2pPr marL="555132" indent="0">
              <a:buNone/>
              <a:defRPr sz="3400"/>
            </a:lvl2pPr>
            <a:lvl3pPr marL="1110264" indent="0">
              <a:buNone/>
              <a:defRPr sz="2900"/>
            </a:lvl3pPr>
            <a:lvl4pPr marL="1665397" indent="0">
              <a:buNone/>
              <a:defRPr sz="2400"/>
            </a:lvl4pPr>
            <a:lvl5pPr marL="2220529" indent="0">
              <a:buNone/>
              <a:defRPr sz="2400"/>
            </a:lvl5pPr>
            <a:lvl6pPr marL="2775661" indent="0">
              <a:buNone/>
              <a:defRPr sz="2400"/>
            </a:lvl6pPr>
            <a:lvl7pPr marL="3330793" indent="0">
              <a:buNone/>
              <a:defRPr sz="2400"/>
            </a:lvl7pPr>
            <a:lvl8pPr marL="3885926" indent="0">
              <a:buNone/>
              <a:defRPr sz="2400"/>
            </a:lvl8pPr>
            <a:lvl9pPr marL="4441058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668008"/>
            <a:ext cx="7313295" cy="849949"/>
          </a:xfrm>
        </p:spPr>
        <p:txBody>
          <a:bodyPr/>
          <a:lstStyle>
            <a:lvl1pPr marL="0" indent="0">
              <a:buNone/>
              <a:defRPr sz="1700"/>
            </a:lvl1pPr>
            <a:lvl2pPr marL="555132" indent="0">
              <a:buNone/>
              <a:defRPr sz="1500"/>
            </a:lvl2pPr>
            <a:lvl3pPr marL="1110264" indent="0">
              <a:buNone/>
              <a:defRPr sz="1200"/>
            </a:lvl3pPr>
            <a:lvl4pPr marL="1665397" indent="0">
              <a:buNone/>
              <a:defRPr sz="1100"/>
            </a:lvl4pPr>
            <a:lvl5pPr marL="2220529" indent="0">
              <a:buNone/>
              <a:defRPr sz="1100"/>
            </a:lvl5pPr>
            <a:lvl6pPr marL="2775661" indent="0">
              <a:buNone/>
              <a:defRPr sz="1100"/>
            </a:lvl6pPr>
            <a:lvl7pPr marL="3330793" indent="0">
              <a:buNone/>
              <a:defRPr sz="1100"/>
            </a:lvl7pPr>
            <a:lvl8pPr marL="3885926" indent="0">
              <a:buNone/>
              <a:defRPr sz="1100"/>
            </a:lvl8pPr>
            <a:lvl9pPr marL="444105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3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89841"/>
            <a:ext cx="10969943" cy="4779501"/>
          </a:xfrm>
          <a:prstGeom prst="rect">
            <a:avLst/>
          </a:prstGeom>
        </p:spPr>
        <p:txBody>
          <a:bodyPr vert="horz" lIns="111026" tIns="55513" rIns="111026" bIns="555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712424"/>
            <a:ext cx="2844059" cy="385579"/>
          </a:xfrm>
          <a:prstGeom prst="rect">
            <a:avLst/>
          </a:prstGeom>
        </p:spPr>
        <p:txBody>
          <a:bodyPr vert="horz" lIns="111026" tIns="55513" rIns="111026" bIns="555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2A02-678A-4EBC-85A6-B9CE4F30C77D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712424"/>
            <a:ext cx="3859795" cy="385579"/>
          </a:xfrm>
          <a:prstGeom prst="rect">
            <a:avLst/>
          </a:prstGeom>
        </p:spPr>
        <p:txBody>
          <a:bodyPr vert="horz" lIns="111026" tIns="55513" rIns="111026" bIns="555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712424"/>
            <a:ext cx="2844059" cy="385579"/>
          </a:xfrm>
          <a:prstGeom prst="rect">
            <a:avLst/>
          </a:prstGeom>
        </p:spPr>
        <p:txBody>
          <a:bodyPr vert="horz" lIns="111026" tIns="55513" rIns="111026" bIns="555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54CF3-E9A2-4304-8C0F-95186E562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1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026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349" indent="-416349" algn="l" defTabSz="1110264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090" indent="-346958" algn="l" defTabSz="111026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7831" indent="-277566" algn="l" defTabSz="111026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2963" indent="-277566" algn="l" defTabSz="111026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8095" indent="-277566" algn="l" defTabSz="111026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3227" indent="-277566" algn="l" defTabSz="1110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8360" indent="-277566" algn="l" defTabSz="1110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3492" indent="-277566" algn="l" defTabSz="1110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18624" indent="-277566" algn="l" defTabSz="11102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132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264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397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0529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661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0793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5926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058" algn="l" defTabSz="11102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CAC9-B88D-9346-B77A-D19975E9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467547"/>
            <a:ext cx="10969943" cy="1142702"/>
          </a:xfrm>
        </p:spPr>
        <p:txBody>
          <a:bodyPr>
            <a:normAutofit/>
          </a:bodyPr>
          <a:lstStyle/>
          <a:p>
            <a:r>
              <a:rPr lang="en-US" sz="3732" dirty="0">
                <a:latin typeface="Bookman Old Style" panose="02050604050505020204" pitchFamily="18" charset="0"/>
              </a:rPr>
              <a:t>Credit/Debit Card Duplication/ Skimming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45412-3723-3D45-9AB8-3AA0680C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677" y="1792763"/>
            <a:ext cx="6399133" cy="3656648"/>
          </a:xfrm>
        </p:spPr>
        <p:txBody>
          <a:bodyPr>
            <a:normAutofit fontScale="92500" lnSpcReduction="20000"/>
          </a:bodyPr>
          <a:lstStyle/>
          <a:p>
            <a:r>
              <a:rPr lang="en-IN" sz="2399" dirty="0">
                <a:latin typeface="Bookman Old Style" panose="02050604050505020204" pitchFamily="18" charset="0"/>
              </a:rPr>
              <a:t>Frauds steal information off a debit/credit card during a legitimate transaction by swiping the card through an electronic device known as a “skimming device” which records all information contained on the magnetic strip. </a:t>
            </a:r>
          </a:p>
          <a:p>
            <a:r>
              <a:rPr lang="en-IN" sz="2399" dirty="0">
                <a:latin typeface="Bookman Old Style" panose="02050604050505020204" pitchFamily="18" charset="0"/>
              </a:rPr>
              <a:t>Card’s PIN Number is captured using hidden camera.</a:t>
            </a:r>
          </a:p>
          <a:p>
            <a:r>
              <a:rPr lang="en-IN" sz="2399" dirty="0">
                <a:latin typeface="Bookman Old Style" panose="02050604050505020204" pitchFamily="18" charset="0"/>
              </a:rPr>
              <a:t>Fraudsters use the stolen information to reproduce duplicate card and siphon off money from victim’s bank account.</a:t>
            </a:r>
          </a:p>
          <a:p>
            <a:endParaRPr lang="en-IN" sz="2399" dirty="0">
              <a:latin typeface="Bookman Old Style" panose="02050604050505020204" pitchFamily="18" charset="0"/>
            </a:endParaRPr>
          </a:p>
          <a:p>
            <a:endParaRPr lang="en-US" sz="2399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ABE90-8A5E-E44F-B330-EA7B3656C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94" y="2556500"/>
            <a:ext cx="2581625" cy="14986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E43C500-E7C2-CE4C-AAB2-71BAE5BA291A}"/>
              </a:ext>
            </a:extLst>
          </p:cNvPr>
          <p:cNvSpPr txBox="1">
            <a:spLocks/>
          </p:cNvSpPr>
          <p:nvPr/>
        </p:nvSpPr>
        <p:spPr>
          <a:xfrm>
            <a:off x="188469" y="1386469"/>
            <a:ext cx="4171461" cy="563416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6" dirty="0">
                <a:latin typeface="Bookman Old Style" panose="02050604050505020204" pitchFamily="18" charset="0"/>
              </a:rPr>
              <a:t>Skimming Device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67AD3-E72E-384E-8F40-EF84B76DB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069" y="3824234"/>
            <a:ext cx="1951860" cy="20060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8BA384-D0EF-B74D-920F-A934B412222B}"/>
              </a:ext>
            </a:extLst>
          </p:cNvPr>
          <p:cNvCxnSpPr>
            <a:cxnSpLocks/>
          </p:cNvCxnSpPr>
          <p:nvPr/>
        </p:nvCxnSpPr>
        <p:spPr>
          <a:xfrm flipV="1">
            <a:off x="4875530" y="1610249"/>
            <a:ext cx="0" cy="446923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071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4707</TotalTime>
  <Words>74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Calibri</vt:lpstr>
      <vt:lpstr>Office Theme</vt:lpstr>
      <vt:lpstr>Credit/Debit Card Duplication/ Skimming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Maverick</dc:creator>
  <cp:lastModifiedBy>Microsoft Office User</cp:lastModifiedBy>
  <cp:revision>593</cp:revision>
  <dcterms:created xsi:type="dcterms:W3CDTF">2016-08-30T09:10:22Z</dcterms:created>
  <dcterms:modified xsi:type="dcterms:W3CDTF">2022-03-28T01:14:53Z</dcterms:modified>
</cp:coreProperties>
</file>